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3" r:id="rId5"/>
    <p:sldId id="259" r:id="rId6"/>
    <p:sldId id="264" r:id="rId7"/>
    <p:sldId id="260" r:id="rId8"/>
    <p:sldId id="265" r:id="rId9"/>
    <p:sldId id="261" r:id="rId10"/>
    <p:sldId id="262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Использование приема «Шкатулка смыслов» на уроках русского языка и литературы для формирования смыслового чтения и анализа»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Иванова Е.А.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спикер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русского языка и литературы, МОУ СОШ «Созвездие», городской округ Люберцы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532662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/>
              <a:t>Цель: Продемонстрировать эффективность приема «Шкатулка смыслов» для развития навыков интерпретации художественного текста и формирования регулятивных УУД у обучающихся 5 класса.</a:t>
            </a:r>
            <a:endParaRPr dirty="0"/>
          </a:p>
          <a:p>
            <a:pPr marL="114300" indent="0">
              <a:buNone/>
            </a:pPr>
            <a:r>
              <a:rPr lang="ru-RU" dirty="0"/>
              <a:t>Задачи: </a:t>
            </a:r>
          </a:p>
          <a:p>
            <a:r>
              <a:rPr lang="ru-RU" dirty="0"/>
              <a:t>Познакомить коллег со структурой и алгоритмом применения приема.</a:t>
            </a:r>
          </a:p>
          <a:p>
            <a:r>
              <a:rPr lang="ru-RU" dirty="0"/>
              <a:t>Показать варианты использования приема на разных этапах урока (актуализация, изучение нового, рефлексия).</a:t>
            </a:r>
          </a:p>
          <a:p>
            <a:r>
              <a:rPr lang="ru-RU" dirty="0"/>
              <a:t>Обосновать практическую значимость приема для достижения предметных и метапредметных результатов.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/>
              <a:t>«Шкатулка смыслов» - это прием организации работы с текстом, языковым материалом, при котором ключевые понятия, образы, цитаты или проблемные вопросы помещаются в воображаемую шкатулку.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/>
              <a:t>Суть приема:</a:t>
            </a:r>
            <a:br>
              <a:rPr lang="ru-RU" dirty="0"/>
            </a:br>
            <a:r>
              <a:rPr lang="ru-RU" dirty="0"/>
              <a:t>Учитель объявляет, что на уроке открывается «шкатулка смыслов», в которой хранятся важные для понимания темы «сокровища» - слова, фразы, вопросы, детали. По ходу урока шкатулка «наполняется» (ученики добавляют новые смыслы), а в конце урока из нее «извлекается» главный вывод.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AADD401-2140-54F6-5568-112B3327DD06}"/>
              </a:ext>
            </a:extLst>
          </p:cNvPr>
          <p:cNvSpPr txBox="1"/>
          <p:nvPr/>
        </p:nvSpPr>
        <p:spPr>
          <a:xfrm>
            <a:off x="97655" y="1410873"/>
            <a:ext cx="1178066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Прием базируется на следующих подходах и принципах:</a:t>
            </a:r>
          </a:p>
          <a:p>
            <a:endParaRPr lang="ru-R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деятельностный подход (учащиеся не получают знания в готовом виде, а добывают их в процессе активной работы);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принцип наглядности (создание образа шкатулки делает абстрактные понятия осязаемыми);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технология развития критического мышления (приемы трансформированы в единый игровой сценарий);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игровая технология (элемент игры актуален для детей 10–11 лет)</a:t>
            </a:r>
          </a:p>
          <a:p>
            <a:pPr algn="l">
              <a:spcBef>
                <a:spcPts val="1200"/>
              </a:spcBef>
              <a:spcAft>
                <a:spcPts val="1200"/>
              </a:spcAft>
              <a:buNone/>
            </a:pP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val="964052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50307" y="2522368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lang="ru-RU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br>
              <a:rPr lang="ru-RU" dirty="0"/>
            </a:br>
            <a:r>
              <a:rPr lang="ru-RU" sz="2177" i="1" dirty="0"/>
              <a:t>Тема урока: </a:t>
            </a:r>
            <a:r>
              <a:rPr lang="ru-RU" sz="2200" dirty="0"/>
              <a:t>«Образы животных в баснях И.А. Крылова» (литература, 5 класс)</a:t>
            </a:r>
            <a:br>
              <a:rPr lang="ru-RU" sz="2200" dirty="0"/>
            </a:br>
            <a:r>
              <a:rPr lang="ru-RU" sz="2200" i="1" dirty="0"/>
              <a:t>Этап урока: </a:t>
            </a:r>
            <a:r>
              <a:rPr lang="ru-RU" sz="2200" dirty="0"/>
              <a:t>изучение нового материала, первичный анализ текста</a:t>
            </a:r>
            <a:br>
              <a:rPr lang="ru-RU" sz="2200" dirty="0"/>
            </a:br>
            <a:br>
              <a:rPr lang="ru-RU" sz="2200" dirty="0"/>
            </a:br>
            <a:r>
              <a:rPr lang="ru-RU" sz="2000" dirty="0"/>
              <a:t>На этапе актуализации учитель предлагает слова-«ключи»: лесть, польза, хитрость, глупость, искренность. Ученики выбирают из них те, которые, по их мнению, помогут открыть шкатулку, и обосновывают свой выбор. Так формулируется тема урока - лесть и хитрость в басне Ворона и Лисица.</a:t>
            </a:r>
            <a:br>
              <a:rPr lang="ru-RU" sz="2000" dirty="0"/>
            </a:br>
            <a:br>
              <a:rPr lang="ru-RU" sz="2000" dirty="0"/>
            </a:br>
            <a:r>
              <a:rPr lang="ru-RU" sz="2000" dirty="0"/>
              <a:t>В ходе анализа текста учитель просит наполнять шкатулку сокровищами: ученики находят и записывают в тетрадь и на листочки слова и цитаты, характеризующие Ворону (доверчивая, глупая, падка на похвалу) и Лисицу (хитрая, льстивая, изворотливая). Особое внимание уделяется льстивым речам Лисицы, ученики зачитывают их вслух и складывают в шкатулку.</a:t>
            </a:r>
            <a:br>
              <a:rPr lang="ru-RU" sz="2000" dirty="0"/>
            </a:br>
            <a:br>
              <a:rPr lang="ru-RU" sz="2000" dirty="0"/>
            </a:br>
            <a:r>
              <a:rPr lang="ru-RU" sz="2000" dirty="0"/>
              <a:t>На этапе обобщения учитель задает вопрос: «Какой же главный секрет хранит наша шкатулка? Что хотел сказать Крылов читателям?» Ученики формулируют мораль басни: лесть опасна, нельзя терять голову от похвальных слов.</a:t>
            </a:r>
            <a:br>
              <a:rPr lang="ru-RU" dirty="0"/>
            </a:br>
            <a:endParaRPr sz="2200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A2B8DA0-F80F-6625-17BA-5C66C3B1B78E}"/>
              </a:ext>
            </a:extLst>
          </p:cNvPr>
          <p:cNvSpPr txBox="1"/>
          <p:nvPr/>
        </p:nvSpPr>
        <p:spPr>
          <a:xfrm>
            <a:off x="170895" y="1431222"/>
            <a:ext cx="11032724" cy="4221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0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Прием «Шкатулка смыслов» универсален и может быть использован на разных уроках русского языка и литературы в 5 классе.</a:t>
            </a:r>
          </a:p>
          <a:p>
            <a:pPr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00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На уроках литературы:</a:t>
            </a:r>
          </a:p>
          <a:p>
            <a:pPr marL="342900" indent="-342900"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При изучении сказки «Царевна-лягушка» в шкатулку можно собирать качества характера Василисы Премудрой (мудрая, терпеливая, верная, трудолюбивая) или волшебные предметы, которые встречаются в сказке.</a:t>
            </a:r>
          </a:p>
          <a:p>
            <a:pPr marL="342900" indent="-342900" algn="l"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При работе над стихотворением о природе (например, Ф.И. Тютчев «Весенняя гроза») в шкатулку складываются художественные средства: метафоры, олицетворения, эпитеты.</a:t>
            </a:r>
          </a:p>
          <a:p>
            <a:pPr marL="342900" indent="-342900" algn="l"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При изучении рассказа (например, «</a:t>
            </a:r>
            <a:r>
              <a:rPr lang="ru-RU" sz="2000" b="0" i="0" dirty="0" err="1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Васюткино</a:t>
            </a:r>
            <a:r>
              <a:rPr lang="ru-RU" sz="20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озеро») в шкатулку можно собирать черты характера главного героя, которые помогли ему выжить в тайге.</a:t>
            </a:r>
          </a:p>
        </p:txBody>
      </p:sp>
    </p:spTree>
    <p:extLst>
      <p:ext uri="{BB962C8B-B14F-4D97-AF65-F5344CB8AC3E}">
        <p14:creationId xmlns:p14="http://schemas.microsoft.com/office/powerpoint/2010/main" val="317246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107094" y="972105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br>
              <a:rPr lang="ru-RU" dirty="0"/>
            </a:br>
            <a:endParaRPr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3439DB-996B-8F78-AA4F-AA4633333B7B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51" t="8740" r="-51" b="32040"/>
          <a:stretch>
            <a:fillRect/>
          </a:stretch>
        </p:blipFill>
        <p:spPr>
          <a:xfrm>
            <a:off x="5183188" y="1289520"/>
            <a:ext cx="5789612" cy="457153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B3F9F14-1B73-80C5-C13C-4FC2996FDD02}"/>
              </a:ext>
            </a:extLst>
          </p:cNvPr>
          <p:cNvSpPr txBox="1"/>
          <p:nvPr/>
        </p:nvSpPr>
        <p:spPr>
          <a:xfrm>
            <a:off x="107094" y="2244501"/>
            <a:ext cx="4971495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В начале урока учитель показывает коробочку - «шкатулку смыслов». Сообщается, что в ней спрятаны слова-«сокровища», но чтобы их получить, нужно самим вывести правило.</a:t>
            </a:r>
          </a:p>
          <a:p>
            <a:endParaRPr lang="ru-RU" sz="1400" dirty="0"/>
          </a:p>
          <a:p>
            <a:r>
              <a:rPr lang="ru-RU" sz="1400" dirty="0"/>
              <a:t>На этапе наблюдения ученики получают карточки со словами: </a:t>
            </a:r>
            <a:r>
              <a:rPr lang="ru-RU" sz="1400" i="1" dirty="0"/>
              <a:t>растение, выращенный, заросли, росток, отрасль, сращение</a:t>
            </a:r>
            <a:r>
              <a:rPr lang="ru-RU" sz="1400" dirty="0"/>
              <a:t>. Они работают в парах, анализируют корни и делают вывод. Каждое новое открытие — это «сокровище», которое они складывают в шкатулку. </a:t>
            </a:r>
          </a:p>
          <a:p>
            <a:endParaRPr lang="ru-RU" dirty="0"/>
          </a:p>
          <a:p>
            <a:r>
              <a:rPr lang="ru-RU" sz="1400" dirty="0"/>
              <a:t>В конце этапа изучения учитель просит «открыть» шкатулку и сформулировать общее правило, используя все собранные «сокровища». Ученики проговаривают правило вслух, опираясь на свои записи.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DBAFD3-6420-131A-FF3E-BD86DE99F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006" y="847817"/>
            <a:ext cx="3932237" cy="1600200"/>
          </a:xfrm>
        </p:spPr>
        <p:txBody>
          <a:bodyPr/>
          <a:lstStyle/>
          <a:p>
            <a:r>
              <a:rPr lang="ru-RU" dirty="0"/>
              <a:t>Применение приема на уроке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A154988-B39D-8285-9DFF-785E46A41A84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/>
          <a:srcRect t="20390" b="20390"/>
          <a:stretch>
            <a:fillRect/>
          </a:stretch>
        </p:blipFill>
        <p:spPr>
          <a:xfrm>
            <a:off x="5183188" y="1268490"/>
            <a:ext cx="5816245" cy="4592560"/>
          </a:xfrm>
        </p:spPr>
      </p:pic>
    </p:spTree>
    <p:extLst>
      <p:ext uri="{BB962C8B-B14F-4D97-AF65-F5344CB8AC3E}">
        <p14:creationId xmlns:p14="http://schemas.microsoft.com/office/powerpoint/2010/main" val="4128947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3113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Выводы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232C41-0293-52A6-1F56-F27995F5E7B9}"/>
              </a:ext>
            </a:extLst>
          </p:cNvPr>
          <p:cNvSpPr txBox="1"/>
          <p:nvPr/>
        </p:nvSpPr>
        <p:spPr>
          <a:xfrm>
            <a:off x="277663" y="1734496"/>
            <a:ext cx="11347244" cy="3734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00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Прием «Шкатулка смыслов»:</a:t>
            </a:r>
          </a:p>
          <a:p>
            <a:pPr marL="342900" indent="-342900"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универсален: подходит для разных тем и этапов урока;</a:t>
            </a:r>
          </a:p>
          <a:p>
            <a:pPr marL="342900" indent="-342900" algn="l"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активизирует познавательную деятельность учеников 5 класса благодаря игровой форме;</a:t>
            </a:r>
          </a:p>
          <a:p>
            <a:pPr marL="342900" indent="-342900" algn="l"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развивает регулятивные УУД: ученики учатся ставить цели, отслеживать ход работы, делать выводы;</a:t>
            </a:r>
          </a:p>
          <a:p>
            <a:pPr marL="342900" indent="-342900" algn="l"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формирует навыки смыслового чтения: ученики целенаправленно ищут в тексте значимые детали;</a:t>
            </a:r>
          </a:p>
          <a:p>
            <a:pPr marL="342900" indent="-342900" algn="l"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прост в использовании: не требует специальной подготовки, может быть реализован даже без реального предмета (достаточно образа шкатулки на доске или слайде).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779</Words>
  <Application>Microsoft Office PowerPoint</Application>
  <PresentationFormat>Широкоэкранный</PresentationFormat>
  <Paragraphs>45</Paragraphs>
  <Slides>10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quote-cjk-patch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Презентация PowerPoint</vt:lpstr>
      <vt:lpstr> Практическая значимость Тема урока: «Образы животных в баснях И.А. Крылова» (литература, 5 класс) Этап урока: изучение нового материала, первичный анализ текста  На этапе актуализации учитель предлагает слова-«ключи»: лесть, польза, хитрость, глупость, искренность. Ученики выбирают из них те, которые, по их мнению, помогут открыть шкатулку, и обосновывают свой выбор. Так формулируется тема урока - лесть и хитрость в басне Ворона и Лисица.  В ходе анализа текста учитель просит наполнять шкатулку сокровищами: ученики находят и записывают в тетрадь и на листочки слова и цитаты, характеризующие Ворону (доверчивая, глупая, падка на похвалу) и Лисицу (хитрая, льстивая, изворотливая). Особое внимание уделяется льстивым речам Лисицы, ученики зачитывают их вслух и складывают в шкатулку.  На этапе обобщения учитель задает вопрос: «Какой же главный секрет хранит наша шкатулка? Что хотел сказать Крылов читателям?» Ученики формулируют мораль басни: лесть опасна, нельзя терять голову от похвальных слов. </vt:lpstr>
      <vt:lpstr>Презентация PowerPoint</vt:lpstr>
      <vt:lpstr>Применение приема на уроке 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Nikkta Ivanov</cp:lastModifiedBy>
  <cp:revision>1</cp:revision>
  <dcterms:created xsi:type="dcterms:W3CDTF">2024-01-14T08:39:34Z</dcterms:created>
  <dcterms:modified xsi:type="dcterms:W3CDTF">2026-03-25T10:53:59Z</dcterms:modified>
</cp:coreProperties>
</file>